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sldIdLst>
    <p:sldId id="256" r:id="rId2"/>
    <p:sldId id="260" r:id="rId3"/>
    <p:sldId id="261" r:id="rId4"/>
    <p:sldId id="267" r:id="rId5"/>
    <p:sldId id="262" r:id="rId6"/>
    <p:sldId id="266" r:id="rId7"/>
    <p:sldId id="265" r:id="rId8"/>
    <p:sldId id="263" r:id="rId9"/>
    <p:sldId id="264" r:id="rId10"/>
    <p:sldId id="257" r:id="rId11"/>
    <p:sldId id="258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A4EEA-12E4-4BEC-8B2A-1B042E7AFF55}" v="947" dt="2020-01-03T15:25:48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7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1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1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28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1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8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3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1/3/2020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8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915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7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1" r:id="rId5"/>
    <p:sldLayoutId id="2147483767" r:id="rId6"/>
    <p:sldLayoutId id="2147483768" r:id="rId7"/>
    <p:sldLayoutId id="2147483758" r:id="rId8"/>
    <p:sldLayoutId id="2147483759" r:id="rId9"/>
    <p:sldLayoutId id="2147483760" r:id="rId10"/>
    <p:sldLayoutId id="214748376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F73779C1-2157-465F-98D2-E741B7E5C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Goat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Szerző:Szalma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Szilárd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Vezető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tanár:Dr.Szántó</a:t>
            </a:r>
            <a:r>
              <a:rPr lang="en-US" dirty="0">
                <a:solidFill>
                  <a:schemeClr val="tx1"/>
                </a:solidFill>
              </a:rPr>
              <a:t> László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0F41-CF43-48BF-83D7-56D143D3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Felület a </a:t>
            </a:r>
            <a:r>
              <a:rPr lang="en-US" err="1"/>
              <a:t>lepel</a:t>
            </a:r>
            <a:r>
              <a:rPr lang="en-US"/>
              <a:t> </a:t>
            </a:r>
            <a:r>
              <a:rPr lang="en-US" err="1"/>
              <a:t>alatt</a:t>
            </a:r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40CA567D-DD31-48FE-A6E3-F589DEE2B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430" y="1687484"/>
            <a:ext cx="6843776" cy="3849624"/>
          </a:xfrm>
        </p:spPr>
      </p:pic>
    </p:spTree>
    <p:extLst>
      <p:ext uri="{BB962C8B-B14F-4D97-AF65-F5344CB8AC3E}">
        <p14:creationId xmlns:p14="http://schemas.microsoft.com/office/powerpoint/2010/main" val="286415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312C-18ED-4A35-8B10-66BEFCE6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Nincs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hátra,próbáljuk</a:t>
            </a:r>
            <a:r>
              <a:rPr lang="en-US"/>
              <a:t> </a:t>
            </a:r>
            <a:r>
              <a:rPr lang="en-US" err="1"/>
              <a:t>ki</a:t>
            </a:r>
            <a:r>
              <a:rPr lang="en-US"/>
              <a:t> a </a:t>
            </a:r>
            <a:r>
              <a:rPr lang="en-US" err="1"/>
              <a:t>játékot</a:t>
            </a:r>
            <a:r>
              <a:rPr lang="en-US"/>
              <a:t>!</a:t>
            </a:r>
          </a:p>
        </p:txBody>
      </p:sp>
      <p:pic>
        <p:nvPicPr>
          <p:cNvPr id="8" name="Picture 8" descr="A close up of a white animal looking at the camera&#10;&#10;Description generated with very high confidence">
            <a:extLst>
              <a:ext uri="{FF2B5EF4-FFF2-40B4-BE49-F238E27FC236}">
                <a16:creationId xmlns:a16="http://schemas.microsoft.com/office/drawing/2014/main" id="{4FC90C30-91F5-4CD7-977A-D28DEB759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468" y="1897796"/>
            <a:ext cx="6934200" cy="3810000"/>
          </a:xfrm>
        </p:spPr>
      </p:pic>
    </p:spTree>
    <p:extLst>
      <p:ext uri="{BB962C8B-B14F-4D97-AF65-F5344CB8AC3E}">
        <p14:creationId xmlns:p14="http://schemas.microsoft.com/office/powerpoint/2010/main" val="340068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ECC2-15FD-4C9B-889F-5FD22DC5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E88FB-5D82-4B22-92E6-6B251E43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9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264C-74A7-4A0D-B6B0-929BCF38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Rövid leirás: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E612B-55AE-43FC-97C6-BA20E0BB5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Projektem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célja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volt,hogy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felelevenitsem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régen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tanult</a:t>
            </a:r>
            <a:r>
              <a:rPr lang="en-US" dirty="0">
                <a:ea typeface="+mn-lt"/>
                <a:cs typeface="+mn-lt"/>
              </a:rPr>
              <a:t> C# </a:t>
            </a:r>
            <a:r>
              <a:rPr lang="en-US" dirty="0" err="1">
                <a:ea typeface="+mn-lt"/>
                <a:cs typeface="+mn-lt"/>
              </a:rPr>
              <a:t>ismereteimet,ezeket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továbbfejlesszem,és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megismerkedjek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játékfejlesztéssel,a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szoftver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rendszerek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tervezése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nevű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tantárgyon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belül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ea typeface="+mn-lt"/>
                <a:cs typeface="+mn-lt"/>
              </a:rPr>
              <a:t>A Goat Game </a:t>
            </a:r>
            <a:r>
              <a:rPr lang="en-US" dirty="0" err="1">
                <a:ea typeface="+mn-lt"/>
                <a:cs typeface="+mn-lt"/>
              </a:rPr>
              <a:t>nevű</a:t>
            </a:r>
            <a:r>
              <a:rPr lang="en-US" dirty="0">
                <a:ea typeface="+mn-lt"/>
                <a:cs typeface="+mn-lt"/>
              </a:rPr>
              <a:t> 2D-s </a:t>
            </a:r>
            <a:r>
              <a:rPr lang="en-US" dirty="0" err="1">
                <a:ea typeface="+mn-lt"/>
                <a:cs typeface="+mn-lt"/>
              </a:rPr>
              <a:t>játék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célja,hogy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felhasználó,egy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kecske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bőrébe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bújva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minél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több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ellenséges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objektumot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elpusztitson,és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ezzel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pontokat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szerezzen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A </a:t>
            </a:r>
            <a:r>
              <a:rPr lang="en-US" dirty="0" err="1">
                <a:ea typeface="+mn-lt"/>
                <a:cs typeface="+mn-lt"/>
              </a:rPr>
              <a:t>játék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szintjétől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függően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ellenséges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objektumok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hol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lassabban,hol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gyorsabban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közelitenek</a:t>
            </a:r>
            <a:r>
              <a:rPr lang="en-US" dirty="0">
                <a:ea typeface="+mn-lt"/>
                <a:cs typeface="+mn-lt"/>
              </a:rPr>
              <a:t> ,a </a:t>
            </a:r>
            <a:r>
              <a:rPr lang="en-US" dirty="0" err="1">
                <a:ea typeface="+mn-lt"/>
                <a:cs typeface="+mn-lt"/>
              </a:rPr>
              <a:t>kecske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fel</a:t>
            </a:r>
            <a:r>
              <a:rPr lang="en-US" dirty="0">
                <a:ea typeface="+mn-lt"/>
                <a:cs typeface="+mn-lt"/>
              </a:rPr>
              <a:t>-le </a:t>
            </a:r>
            <a:r>
              <a:rPr lang="en-US" dirty="0" err="1">
                <a:ea typeface="+mn-lt"/>
                <a:cs typeface="+mn-lt"/>
              </a:rPr>
              <a:t>mozgatásával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pedig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likvidálni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kell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őket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pontok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fejében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8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F56B-814F-464A-8113-4B2091DE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err="1"/>
              <a:t>játék</a:t>
            </a:r>
            <a:r>
              <a:rPr lang="en-US"/>
              <a:t> </a:t>
            </a:r>
            <a:r>
              <a:rPr lang="en-US" err="1"/>
              <a:t>felülete</a:t>
            </a:r>
          </a:p>
        </p:txBody>
      </p:sp>
      <p:pic>
        <p:nvPicPr>
          <p:cNvPr id="4" name="Picture 4" descr="A picture containing plane, airplane, sitting, small&#10;&#10;Description generated with very high confidence">
            <a:extLst>
              <a:ext uri="{FF2B5EF4-FFF2-40B4-BE49-F238E27FC236}">
                <a16:creationId xmlns:a16="http://schemas.microsoft.com/office/drawing/2014/main" id="{06525EA0-6EEB-4237-AAF9-F9A2E7790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847" y="1644188"/>
            <a:ext cx="6632352" cy="42046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8F04A8-C229-440B-9FF0-3BABB7265BB2}"/>
              </a:ext>
            </a:extLst>
          </p:cNvPr>
          <p:cNvSpPr txBox="1"/>
          <p:nvPr/>
        </p:nvSpPr>
        <p:spPr>
          <a:xfrm>
            <a:off x="7746423" y="2455718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belépéskor</a:t>
            </a:r>
            <a:r>
              <a:rPr lang="en-US" dirty="0"/>
              <a:t> a LOGIN </a:t>
            </a:r>
            <a:r>
              <a:rPr lang="en-US" dirty="0" err="1"/>
              <a:t>ablakkal</a:t>
            </a:r>
            <a:r>
              <a:rPr lang="en-US" dirty="0"/>
              <a:t> </a:t>
            </a:r>
            <a:r>
              <a:rPr lang="en-US" dirty="0" err="1"/>
              <a:t>találkozik,ahova</a:t>
            </a:r>
            <a:r>
              <a:rPr lang="en-US" dirty="0"/>
              <a:t> a </a:t>
            </a:r>
            <a:r>
              <a:rPr lang="en-US" dirty="0" err="1"/>
              <a:t>szolgáltató</a:t>
            </a:r>
            <a:r>
              <a:rPr lang="en-US" dirty="0"/>
              <a:t> </a:t>
            </a:r>
            <a:r>
              <a:rPr lang="en-US" dirty="0" err="1"/>
              <a:t>álltal</a:t>
            </a:r>
            <a:r>
              <a:rPr lang="en-US" dirty="0"/>
              <a:t> </a:t>
            </a:r>
            <a:r>
              <a:rPr lang="en-US" dirty="0" err="1"/>
              <a:t>megadott</a:t>
            </a:r>
            <a:r>
              <a:rPr lang="en-US" dirty="0"/>
              <a:t> </a:t>
            </a:r>
            <a:r>
              <a:rPr lang="en-US" dirty="0" err="1"/>
              <a:t>felhasználónevet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jelszót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begépelni</a:t>
            </a:r>
          </a:p>
        </p:txBody>
      </p:sp>
    </p:spTree>
    <p:extLst>
      <p:ext uri="{BB962C8B-B14F-4D97-AF65-F5344CB8AC3E}">
        <p14:creationId xmlns:p14="http://schemas.microsoft.com/office/powerpoint/2010/main" val="5703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3CFBB-E962-40BB-86C7-E579D060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plane, airplane, sitting, small&#10;&#10;Description generated with very high confidence">
            <a:extLst>
              <a:ext uri="{FF2B5EF4-FFF2-40B4-BE49-F238E27FC236}">
                <a16:creationId xmlns:a16="http://schemas.microsoft.com/office/drawing/2014/main" id="{5327A374-6269-4924-A645-BD25A2FCD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416" y="1981893"/>
            <a:ext cx="6635348" cy="40920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BE1BA-90DC-42F6-AB80-68DC3236D97A}"/>
              </a:ext>
            </a:extLst>
          </p:cNvPr>
          <p:cNvSpPr txBox="1"/>
          <p:nvPr/>
        </p:nvSpPr>
        <p:spPr>
          <a:xfrm>
            <a:off x="7495309" y="2923309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Sikertelen</a:t>
            </a:r>
            <a:r>
              <a:rPr lang="en-US" dirty="0"/>
              <a:t> </a:t>
            </a:r>
            <a:r>
              <a:rPr lang="en-US" dirty="0" err="1"/>
              <a:t>bejelentkezéskor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error </a:t>
            </a:r>
            <a:r>
              <a:rPr lang="en-US" dirty="0" err="1"/>
              <a:t>ablakkal</a:t>
            </a:r>
            <a:r>
              <a:rPr lang="en-US" dirty="0"/>
              <a:t> </a:t>
            </a:r>
            <a:r>
              <a:rPr lang="en-US" dirty="0" err="1"/>
              <a:t>találkozunk</a:t>
            </a:r>
          </a:p>
        </p:txBody>
      </p:sp>
    </p:spTree>
    <p:extLst>
      <p:ext uri="{BB962C8B-B14F-4D97-AF65-F5344CB8AC3E}">
        <p14:creationId xmlns:p14="http://schemas.microsoft.com/office/powerpoint/2010/main" val="2772740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057D-CB64-4E5C-9E1A-ECD41F2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</a:t>
            </a:r>
          </a:p>
        </p:txBody>
      </p:sp>
      <p:pic>
        <p:nvPicPr>
          <p:cNvPr id="4" name="Picture 4" descr="A fighter jet sitting on top of a field&#10;&#10;Description generated with high confidence">
            <a:extLst>
              <a:ext uri="{FF2B5EF4-FFF2-40B4-BE49-F238E27FC236}">
                <a16:creationId xmlns:a16="http://schemas.microsoft.com/office/drawing/2014/main" id="{838B7A13-18E1-4238-A76A-2757DEA3F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90" y="2077143"/>
            <a:ext cx="7104137" cy="38496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B1E9C-8700-4747-8D07-89486CFF8043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CBF0D-0D66-4336-A3E8-E2ED739A2B65}"/>
              </a:ext>
            </a:extLst>
          </p:cNvPr>
          <p:cNvSpPr txBox="1"/>
          <p:nvPr/>
        </p:nvSpPr>
        <p:spPr>
          <a:xfrm>
            <a:off x="8084127" y="2966605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Sikeres</a:t>
            </a:r>
            <a:r>
              <a:rPr lang="en-US" dirty="0"/>
              <a:t> </a:t>
            </a:r>
            <a:r>
              <a:rPr lang="en-US" dirty="0" err="1"/>
              <a:t>bejelentkezés</a:t>
            </a:r>
            <a:r>
              <a:rPr lang="en-US" dirty="0"/>
              <a:t> </a:t>
            </a:r>
            <a:r>
              <a:rPr lang="en-US" dirty="0" err="1"/>
              <a:t>esetén</a:t>
            </a:r>
            <a:r>
              <a:rPr lang="en-US" dirty="0"/>
              <a:t> a Select </a:t>
            </a:r>
            <a:r>
              <a:rPr lang="en-US" dirty="0" err="1"/>
              <a:t>ablakba</a:t>
            </a:r>
            <a:r>
              <a:rPr lang="en-US" dirty="0"/>
              <a:t> </a:t>
            </a:r>
            <a:r>
              <a:rPr lang="en-US" dirty="0" err="1"/>
              <a:t>érünk,ahol</a:t>
            </a:r>
            <a:r>
              <a:rPr lang="en-US" dirty="0"/>
              <a:t> </a:t>
            </a:r>
            <a:r>
              <a:rPr lang="en-US" dirty="0" err="1"/>
              <a:t>kiválaszthatjuk</a:t>
            </a:r>
            <a:r>
              <a:rPr lang="en-US" dirty="0"/>
              <a:t> a </a:t>
            </a:r>
            <a:r>
              <a:rPr lang="en-US" dirty="0" err="1"/>
              <a:t>nehézségi</a:t>
            </a:r>
            <a:r>
              <a:rPr lang="en-US" dirty="0"/>
              <a:t> </a:t>
            </a:r>
            <a:r>
              <a:rPr lang="en-US" dirty="0" err="1"/>
              <a:t>szintet</a:t>
            </a:r>
          </a:p>
        </p:txBody>
      </p:sp>
    </p:spTree>
    <p:extLst>
      <p:ext uri="{BB962C8B-B14F-4D97-AF65-F5344CB8AC3E}">
        <p14:creationId xmlns:p14="http://schemas.microsoft.com/office/powerpoint/2010/main" val="153156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03D0-2459-44FB-9134-447CB0FB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Instructions</a:t>
            </a:r>
          </a:p>
        </p:txBody>
      </p:sp>
      <p:pic>
        <p:nvPicPr>
          <p:cNvPr id="4" name="Picture 4" descr="A close up of a plane&#10;&#10;Description generated with high confidence">
            <a:extLst>
              <a:ext uri="{FF2B5EF4-FFF2-40B4-BE49-F238E27FC236}">
                <a16:creationId xmlns:a16="http://schemas.microsoft.com/office/drawing/2014/main" id="{AAC30734-2B1D-4DE7-BB83-70364CF0F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129" y="2042506"/>
            <a:ext cx="5755105" cy="38496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9A3E3-B897-4FD9-9219-CE091DBAF460}"/>
              </a:ext>
            </a:extLst>
          </p:cNvPr>
          <p:cNvSpPr txBox="1"/>
          <p:nvPr/>
        </p:nvSpPr>
        <p:spPr>
          <a:xfrm>
            <a:off x="6819900" y="22479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Instrukciók</a:t>
            </a:r>
            <a:r>
              <a:rPr lang="en-US" dirty="0"/>
              <a:t> </a:t>
            </a:r>
            <a:r>
              <a:rPr lang="en-US" dirty="0" err="1"/>
              <a:t>fül</a:t>
            </a:r>
          </a:p>
        </p:txBody>
      </p:sp>
    </p:spTree>
    <p:extLst>
      <p:ext uri="{BB962C8B-B14F-4D97-AF65-F5344CB8AC3E}">
        <p14:creationId xmlns:p14="http://schemas.microsoft.com/office/powerpoint/2010/main" val="336299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5DF4-DCFA-459C-8669-F827E434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Játékmenet</a:t>
            </a:r>
          </a:p>
        </p:txBody>
      </p:sp>
      <p:pic>
        <p:nvPicPr>
          <p:cNvPr id="4" name="Picture 4" descr="A picture containing transport, flying, kite, different&#10;&#10;Description generated with very high confidence">
            <a:extLst>
              <a:ext uri="{FF2B5EF4-FFF2-40B4-BE49-F238E27FC236}">
                <a16:creationId xmlns:a16="http://schemas.microsoft.com/office/drawing/2014/main" id="{E5D383EC-3053-4867-B13D-C413191AD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451" y="1912620"/>
            <a:ext cx="6978848" cy="38496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3C992-E577-4C09-8B94-6271FC8D14DE}"/>
              </a:ext>
            </a:extLst>
          </p:cNvPr>
          <p:cNvSpPr txBox="1"/>
          <p:nvPr/>
        </p:nvSpPr>
        <p:spPr>
          <a:xfrm>
            <a:off x="7616536" y="2239241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megfeleő</a:t>
            </a:r>
            <a:r>
              <a:rPr lang="en-US" dirty="0"/>
              <a:t> </a:t>
            </a:r>
            <a:r>
              <a:rPr lang="en-US" dirty="0" err="1"/>
              <a:t>nehézségi</a:t>
            </a:r>
            <a:r>
              <a:rPr lang="en-US" dirty="0"/>
              <a:t> </a:t>
            </a:r>
            <a:r>
              <a:rPr lang="en-US" dirty="0" err="1"/>
              <a:t>szint</a:t>
            </a:r>
            <a:r>
              <a:rPr lang="en-US" dirty="0"/>
              <a:t> </a:t>
            </a:r>
            <a:r>
              <a:rPr lang="en-US" dirty="0" err="1"/>
              <a:t>kiválasztását</a:t>
            </a:r>
            <a:r>
              <a:rPr lang="en-US" dirty="0"/>
              <a:t> </a:t>
            </a:r>
            <a:r>
              <a:rPr lang="en-US" dirty="0" err="1"/>
              <a:t>követően</a:t>
            </a:r>
            <a:r>
              <a:rPr lang="en-US" dirty="0"/>
              <a:t> </a:t>
            </a:r>
            <a:r>
              <a:rPr lang="en-US" dirty="0" err="1"/>
              <a:t>elindul</a:t>
            </a:r>
            <a:r>
              <a:rPr lang="en-US" dirty="0"/>
              <a:t> a </a:t>
            </a:r>
            <a:r>
              <a:rPr lang="en-US" dirty="0" err="1"/>
              <a:t>játék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5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F929-352A-4A17-A6E5-7E850D7A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Over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5672F4-F19D-4439-9650-35072D23F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53" y="2155075"/>
            <a:ext cx="6665494" cy="38496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4CD0C-8B59-4946-A05C-95FD2A3712B2}"/>
              </a:ext>
            </a:extLst>
          </p:cNvPr>
          <p:cNvSpPr txBox="1"/>
          <p:nvPr/>
        </p:nvSpPr>
        <p:spPr>
          <a:xfrm>
            <a:off x="7607877" y="2325832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Ha </a:t>
            </a:r>
            <a:r>
              <a:rPr lang="en-US" dirty="0" err="1"/>
              <a:t>karakterünk</a:t>
            </a:r>
            <a:r>
              <a:rPr lang="en-US" dirty="0"/>
              <a:t> </a:t>
            </a:r>
            <a:r>
              <a:rPr lang="en-US" dirty="0" err="1"/>
              <a:t>ütközik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ellenséges</a:t>
            </a:r>
            <a:r>
              <a:rPr lang="en-US" dirty="0"/>
              <a:t> </a:t>
            </a:r>
            <a:r>
              <a:rPr lang="en-US" dirty="0" err="1"/>
              <a:t>objektummal,vége</a:t>
            </a:r>
            <a:r>
              <a:rPr lang="en-US" dirty="0"/>
              <a:t> a </a:t>
            </a:r>
            <a:r>
              <a:rPr lang="en-US" dirty="0" err="1"/>
              <a:t>játéknak</a:t>
            </a:r>
          </a:p>
        </p:txBody>
      </p:sp>
    </p:spTree>
    <p:extLst>
      <p:ext uri="{BB962C8B-B14F-4D97-AF65-F5344CB8AC3E}">
        <p14:creationId xmlns:p14="http://schemas.microsoft.com/office/powerpoint/2010/main" val="250511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0453-BB1C-46FE-A1E1-0BCB34A4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Save Score</a:t>
            </a:r>
          </a:p>
        </p:txBody>
      </p:sp>
      <p:pic>
        <p:nvPicPr>
          <p:cNvPr id="4" name="Picture 4" descr="A picture containing plane, photo, airplane, sitting&#10;&#10;Description generated with very high confidence">
            <a:extLst>
              <a:ext uri="{FF2B5EF4-FFF2-40B4-BE49-F238E27FC236}">
                <a16:creationId xmlns:a16="http://schemas.microsoft.com/office/drawing/2014/main" id="{48E913F9-876C-4020-BA3A-4180C548B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834" y="2016529"/>
            <a:ext cx="6468513" cy="384962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770FD-3CFC-42CA-88AB-1DB9B694CFC2}"/>
              </a:ext>
            </a:extLst>
          </p:cNvPr>
          <p:cNvSpPr txBox="1"/>
          <p:nvPr/>
        </p:nvSpPr>
        <p:spPr>
          <a:xfrm>
            <a:off x="7512627" y="275878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Mentsük</a:t>
            </a:r>
            <a:r>
              <a:rPr lang="en-US" dirty="0"/>
              <a:t> le a </a:t>
            </a:r>
            <a:r>
              <a:rPr lang="en-US" dirty="0" err="1"/>
              <a:t>megszerzett</a:t>
            </a:r>
            <a:r>
              <a:rPr lang="en-US" dirty="0"/>
              <a:t> </a:t>
            </a:r>
            <a:r>
              <a:rPr lang="en-US" dirty="0" err="1"/>
              <a:t>pontokat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74571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SavonVTI</vt:lpstr>
      <vt:lpstr>Goat Game</vt:lpstr>
      <vt:lpstr>Rövid leirás:</vt:lpstr>
      <vt:lpstr>A játék felülete</vt:lpstr>
      <vt:lpstr>PowerPoint Presentation</vt:lpstr>
      <vt:lpstr>Select</vt:lpstr>
      <vt:lpstr>Instructions</vt:lpstr>
      <vt:lpstr>Játékmenet</vt:lpstr>
      <vt:lpstr>Game Over</vt:lpstr>
      <vt:lpstr>Save Score</vt:lpstr>
      <vt:lpstr>Felület a lepel alatt</vt:lpstr>
      <vt:lpstr>Nincs más hátra,próbáljuk ki a játékot!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136</cp:revision>
  <dcterms:created xsi:type="dcterms:W3CDTF">2020-01-03T14:59:10Z</dcterms:created>
  <dcterms:modified xsi:type="dcterms:W3CDTF">2020-01-03T15:28:02Z</dcterms:modified>
</cp:coreProperties>
</file>